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2401-96FF-4B49-BF4F-14BE52A50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16285-F58C-481C-8893-3833E39B4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C1227-32D1-4B79-8E65-42C2837F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565-72F3-4C3C-B0D7-251CF7574A9E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70BB1-59F6-4F01-A01D-95970155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D37BC-15AC-40A6-AF98-23A02B3C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2FF-ED21-4016-A1EB-748C1135A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9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7A2FC-B920-490E-8229-3E9C709D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BCBCD-6B6D-4B37-887E-81161F390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B6A40-515C-4F4B-9D56-91F552FF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565-72F3-4C3C-B0D7-251CF7574A9E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BBADF-AF8A-46A3-BBB2-9855488E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0AF01-A521-4C32-AD15-7B2F7B9F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2FF-ED21-4016-A1EB-748C1135A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8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C5D9BC-8E12-4CB8-A75C-B9EB609CC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A5654-0AF8-4CE0-8F59-2C08B85AE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945E7-4C48-4466-90E3-BDB228F7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565-72F3-4C3C-B0D7-251CF7574A9E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52E5-7785-4D85-9F92-CF58A712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3953C-818D-48FC-AAE4-8A68D355F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2FF-ED21-4016-A1EB-748C1135A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8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3F2D1-A343-4684-90E4-905521610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6EE5C-FA7C-4FAB-AB21-1F7BD648A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DEA16-8279-441F-8E14-F47DE2A70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565-72F3-4C3C-B0D7-251CF7574A9E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062EE-8E16-489F-83BF-79E8D3AE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2B072-6D2B-4901-A69F-DD059DC10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2FF-ED21-4016-A1EB-748C1135A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5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882E2-F9EA-41FF-AA19-B19BBCA7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6D9F3-2D40-43D7-A8BF-DFB14D2DF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3856B-F3F6-4448-B0FD-77EAD9135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565-72F3-4C3C-B0D7-251CF7574A9E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78A59-369F-4703-A483-66494FC4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C728-0F4A-482F-BCA9-2F6E1097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2FF-ED21-4016-A1EB-748C1135A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9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C53B-A9C2-42E3-A15E-E95B035BF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4C65A-961F-4678-8AAB-06941F714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5230D-0C03-4F49-8A9B-C73D8A2E7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24EBE-8852-4B19-BC25-BD062F44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565-72F3-4C3C-B0D7-251CF7574A9E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EABD2-30F6-4FF1-B15C-AEF74DF6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440FF-42EF-40A7-A8A2-DEE83775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2FF-ED21-4016-A1EB-748C1135A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2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9FCBF-BE41-4F24-A96B-D28049C0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7E315-DBB8-4916-A37F-A70BC9849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D84F9-30F5-4D67-ADFF-B05CC8A64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DF7CF-4390-42BE-B09B-4517005D8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143A64-1F01-4451-9823-D0ADBE26A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DC5B59-A26B-4E20-AEF3-C31027B40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565-72F3-4C3C-B0D7-251CF7574A9E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96CF05-B4B6-40C8-BED9-85FFE49B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52BD1-FD75-4DD6-95CC-A559E091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2FF-ED21-4016-A1EB-748C1135A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0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CB5DE-1BA0-4079-8D1A-1A39319D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4FD621-1EAF-4456-8364-BEA69C38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565-72F3-4C3C-B0D7-251CF7574A9E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111F6-C95F-4096-B8A7-CAC7AEB7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3CE71-93B7-4940-9BA8-A56BCDF1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2FF-ED21-4016-A1EB-748C1135A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2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916AD9-B4C1-45E5-A2CA-E060DC1F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565-72F3-4C3C-B0D7-251CF7574A9E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90DDA-0943-4F58-87D9-63FDC1490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88785-E019-4403-979D-50FD8F3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2FF-ED21-4016-A1EB-748C1135A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7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4CA7-0788-4935-87F1-3FBB65E96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EABAA-5387-4EBA-AB7E-97C442211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F6F7F-9A56-4E65-BD63-36B49C080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FA855-DEE3-4C4F-866C-4FF1EEAD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565-72F3-4C3C-B0D7-251CF7574A9E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416F2-C5DA-4D1B-B28C-23348D101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76847-A08F-4C59-BF4C-2E0396F9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2FF-ED21-4016-A1EB-748C1135A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6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6435-701B-426D-A176-D2694199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0A6315-FAE8-4CCB-A517-CCC6AEDCD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ACA36-597C-41AA-A650-2AACEDE72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1319F-5C52-449A-B25E-7A5882B2A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565-72F3-4C3C-B0D7-251CF7574A9E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FF898-D263-41A8-88A0-B79A645BA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CEB5B-D9B0-4DDF-BF21-5C3A8296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2FF-ED21-4016-A1EB-748C1135A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3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9AB08-D520-4D33-8069-E365F341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74C7C-236A-49BB-A23D-647D0C987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30981-5C05-4771-8DCB-373356358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8F565-72F3-4C3C-B0D7-251CF7574A9E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4248-89ED-4C6A-9484-201F974D0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25CB5-307A-424F-A55F-37C10B10A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632FF-ED21-4016-A1EB-748C1135A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1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77820-9FF2-4A71-B899-5CFBE35CF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065" y="643467"/>
            <a:ext cx="3133724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00F58-78D4-4FE8-BE25-B24792F80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10" y="643467"/>
            <a:ext cx="3133724" cy="5571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2C5D2B-DF7C-4C04-90FB-015F51EF7BF7}"/>
              </a:ext>
            </a:extLst>
          </p:cNvPr>
          <p:cNvSpPr txBox="1"/>
          <p:nvPr/>
        </p:nvSpPr>
        <p:spPr>
          <a:xfrm>
            <a:off x="2198410" y="115410"/>
            <a:ext cx="257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In-Mail Top Fold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7E8D89-2A62-4274-9328-E81CB7DE2A2D}"/>
              </a:ext>
            </a:extLst>
          </p:cNvPr>
          <p:cNvSpPr txBox="1"/>
          <p:nvPr/>
        </p:nvSpPr>
        <p:spPr>
          <a:xfrm>
            <a:off x="7881598" y="83265"/>
            <a:ext cx="257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In-Mail Bottom Fold</a:t>
            </a:r>
          </a:p>
        </p:txBody>
      </p:sp>
    </p:spTree>
    <p:extLst>
      <p:ext uri="{BB962C8B-B14F-4D97-AF65-F5344CB8AC3E}">
        <p14:creationId xmlns:p14="http://schemas.microsoft.com/office/powerpoint/2010/main" val="31230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42C5D2B-DF7C-4C04-90FB-015F51EF7BF7}"/>
              </a:ext>
            </a:extLst>
          </p:cNvPr>
          <p:cNvSpPr txBox="1"/>
          <p:nvPr/>
        </p:nvSpPr>
        <p:spPr>
          <a:xfrm>
            <a:off x="2198410" y="115410"/>
            <a:ext cx="257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In-Mail Top Fold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7E8D89-2A62-4274-9328-E81CB7DE2A2D}"/>
              </a:ext>
            </a:extLst>
          </p:cNvPr>
          <p:cNvSpPr txBox="1"/>
          <p:nvPr/>
        </p:nvSpPr>
        <p:spPr>
          <a:xfrm>
            <a:off x="7881598" y="83265"/>
            <a:ext cx="257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In-Mail Bottom Fold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4A854-8DED-43DA-855C-B311CA29D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68" y="267931"/>
            <a:ext cx="3603039" cy="6405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B6831A-CEDC-45A8-B11C-10EC08322235}"/>
              </a:ext>
            </a:extLst>
          </p:cNvPr>
          <p:cNvSpPr txBox="1"/>
          <p:nvPr/>
        </p:nvSpPr>
        <p:spPr>
          <a:xfrm>
            <a:off x="6080078" y="3633076"/>
            <a:ext cx="4376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description is mainly about Joe, doesn’t articulate ET value prop…or why Joe is could be valuable to me.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952BF75-E00D-40F7-82E2-A83E4FDF0CD4}"/>
              </a:ext>
            </a:extLst>
          </p:cNvPr>
          <p:cNvSpPr/>
          <p:nvPr/>
        </p:nvSpPr>
        <p:spPr>
          <a:xfrm>
            <a:off x="4617868" y="3791097"/>
            <a:ext cx="1358145" cy="165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39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C5803A-BF90-4292-A222-3B5DA7662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16" y="0"/>
            <a:ext cx="385762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181B8C-951F-4A93-ADC4-86E15D465559}"/>
              </a:ext>
            </a:extLst>
          </p:cNvPr>
          <p:cNvSpPr txBox="1"/>
          <p:nvPr/>
        </p:nvSpPr>
        <p:spPr>
          <a:xfrm>
            <a:off x="5398965" y="3249201"/>
            <a:ext cx="3603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“Josh is the Lead5 CEO and his </a:t>
            </a:r>
            <a:r>
              <a:rPr lang="en-US" dirty="0">
                <a:highlight>
                  <a:srgbClr val="FFFF00"/>
                </a:highlight>
              </a:rPr>
              <a:t>passion</a:t>
            </a:r>
            <a:r>
              <a:rPr lang="en-US" dirty="0"/>
              <a:t> is helping top execs tap the 80% unlisted job market.”  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0421065-AE6D-4FF4-942D-1A9CDDC75912}"/>
              </a:ext>
            </a:extLst>
          </p:cNvPr>
          <p:cNvSpPr/>
          <p:nvPr/>
        </p:nvSpPr>
        <p:spPr>
          <a:xfrm>
            <a:off x="2938509" y="3613212"/>
            <a:ext cx="2361460" cy="97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F3B7EEE-144B-4795-B9DF-56936D4325F2}"/>
              </a:ext>
            </a:extLst>
          </p:cNvPr>
          <p:cNvSpPr/>
          <p:nvPr/>
        </p:nvSpPr>
        <p:spPr>
          <a:xfrm>
            <a:off x="3410505" y="1296114"/>
            <a:ext cx="1988460" cy="97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DE7210-1916-4C50-9641-17CB92ED6828}"/>
              </a:ext>
            </a:extLst>
          </p:cNvPr>
          <p:cNvSpPr txBox="1"/>
          <p:nvPr/>
        </p:nvSpPr>
        <p:spPr>
          <a:xfrm>
            <a:off x="5462589" y="4298246"/>
            <a:ext cx="5590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 “Josh is the Lead5 CEO and his </a:t>
            </a:r>
            <a:r>
              <a:rPr lang="en-US" dirty="0">
                <a:highlight>
                  <a:srgbClr val="FFFF00"/>
                </a:highlight>
              </a:rPr>
              <a:t>mission</a:t>
            </a:r>
            <a:r>
              <a:rPr lang="en-US" dirty="0"/>
              <a:t> is helping top execs tap the 80% unlisted job market.”</a:t>
            </a:r>
          </a:p>
          <a:p>
            <a:endParaRPr lang="en-US" dirty="0"/>
          </a:p>
          <a:p>
            <a:r>
              <a:rPr lang="en-US" dirty="0">
                <a:highlight>
                  <a:srgbClr val="00FF00"/>
                </a:highlight>
              </a:rPr>
              <a:t>Josh is passionate about helping top execs land prominent roles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3AF243-EA81-4135-A832-0B35FB0531B9}"/>
              </a:ext>
            </a:extLst>
          </p:cNvPr>
          <p:cNvSpPr txBox="1"/>
          <p:nvPr/>
        </p:nvSpPr>
        <p:spPr>
          <a:xfrm>
            <a:off x="5462589" y="1154097"/>
            <a:ext cx="257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Brighten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943DEC0-884D-46FD-820E-8342ECA6AD29}"/>
              </a:ext>
            </a:extLst>
          </p:cNvPr>
          <p:cNvSpPr/>
          <p:nvPr/>
        </p:nvSpPr>
        <p:spPr>
          <a:xfrm>
            <a:off x="3532711" y="5800649"/>
            <a:ext cx="1767258" cy="97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F49EEF-9A8E-45B9-9009-615DE9FEBF68}"/>
              </a:ext>
            </a:extLst>
          </p:cNvPr>
          <p:cNvSpPr txBox="1"/>
          <p:nvPr/>
        </p:nvSpPr>
        <p:spPr>
          <a:xfrm>
            <a:off x="5462588" y="5575137"/>
            <a:ext cx="360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years 5 mos conflicts with ‘5 year’ claim of Lead5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3761D26-919C-4EB5-AE36-D79E4534C740}"/>
              </a:ext>
            </a:extLst>
          </p:cNvPr>
          <p:cNvSpPr/>
          <p:nvPr/>
        </p:nvSpPr>
        <p:spPr>
          <a:xfrm>
            <a:off x="4031942" y="2570942"/>
            <a:ext cx="1358145" cy="165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BE62B1-5C4C-4E57-9176-C97399647559}"/>
              </a:ext>
            </a:extLst>
          </p:cNvPr>
          <p:cNvSpPr txBox="1"/>
          <p:nvPr/>
        </p:nvSpPr>
        <p:spPr>
          <a:xfrm>
            <a:off x="5462588" y="2075202"/>
            <a:ext cx="3175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LeadChange to Lead5; </a:t>
            </a:r>
            <a:r>
              <a:rPr lang="en-US" dirty="0">
                <a:highlight>
                  <a:srgbClr val="00FF00"/>
                </a:highlight>
              </a:rPr>
              <a:t>Keep </a:t>
            </a:r>
            <a:r>
              <a:rPr lang="en-US" dirty="0" err="1">
                <a:highlight>
                  <a:srgbClr val="00FF00"/>
                </a:highlight>
              </a:rPr>
              <a:t>leadchange</a:t>
            </a:r>
            <a:r>
              <a:rPr lang="en-US" dirty="0">
                <a:highlight>
                  <a:srgbClr val="00FF00"/>
                </a:highlight>
              </a:rPr>
              <a:t>, add Lead5 CEO and founder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AFFC51-5DAF-42EF-A6A9-72B7377D8CB6}"/>
              </a:ext>
            </a:extLst>
          </p:cNvPr>
          <p:cNvSpPr txBox="1"/>
          <p:nvPr/>
        </p:nvSpPr>
        <p:spPr>
          <a:xfrm>
            <a:off x="5299969" y="85693"/>
            <a:ext cx="5937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Case: Recipient receives an acquisition in-mail from JW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25BD84-B5B7-4CFE-9636-80DB7017894B}"/>
              </a:ext>
            </a:extLst>
          </p:cNvPr>
          <p:cNvSpPr txBox="1"/>
          <p:nvPr/>
        </p:nvSpPr>
        <p:spPr>
          <a:xfrm>
            <a:off x="9263757" y="3710866"/>
            <a:ext cx="2928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Reaction: “Josh has a passion/mission and this lines up with what I’m after.”   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B76F8B5-265C-4EA1-AF90-4C8457E839BA}"/>
              </a:ext>
            </a:extLst>
          </p:cNvPr>
          <p:cNvSpPr/>
          <p:nvPr/>
        </p:nvSpPr>
        <p:spPr>
          <a:xfrm>
            <a:off x="8199871" y="4086457"/>
            <a:ext cx="1063886" cy="19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CEFE1A5-6005-4CC9-A902-B88951292FB9}"/>
              </a:ext>
            </a:extLst>
          </p:cNvPr>
          <p:cNvSpPr/>
          <p:nvPr/>
        </p:nvSpPr>
        <p:spPr>
          <a:xfrm rot="483346">
            <a:off x="3283305" y="6153923"/>
            <a:ext cx="2196045" cy="84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D1FF2E-3005-42BA-A9B8-B811641F73F7}"/>
              </a:ext>
            </a:extLst>
          </p:cNvPr>
          <p:cNvSpPr txBox="1"/>
          <p:nvPr/>
        </p:nvSpPr>
        <p:spPr>
          <a:xfrm>
            <a:off x="5474443" y="6221468"/>
            <a:ext cx="3603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lock-down a company profile</a:t>
            </a:r>
          </a:p>
        </p:txBody>
      </p:sp>
    </p:spTree>
    <p:extLst>
      <p:ext uri="{BB962C8B-B14F-4D97-AF65-F5344CB8AC3E}">
        <p14:creationId xmlns:p14="http://schemas.microsoft.com/office/powerpoint/2010/main" val="1542923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151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Stanga</dc:creator>
  <cp:lastModifiedBy>Brian Stanga</cp:lastModifiedBy>
  <cp:revision>4</cp:revision>
  <dcterms:created xsi:type="dcterms:W3CDTF">2018-10-16T17:37:51Z</dcterms:created>
  <dcterms:modified xsi:type="dcterms:W3CDTF">2018-10-17T17:12:37Z</dcterms:modified>
</cp:coreProperties>
</file>